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6" r:id="rId3"/>
    <p:sldId id="271" r:id="rId4"/>
    <p:sldId id="272" r:id="rId5"/>
    <p:sldId id="275" r:id="rId6"/>
    <p:sldId id="273" r:id="rId7"/>
    <p:sldId id="274" r:id="rId8"/>
  </p:sldIdLst>
  <p:sldSz cx="12192000" cy="6858000"/>
  <p:notesSz cx="6858000" cy="9144000"/>
  <p:defaultTextStyle>
    <a:defPPr lvl="0">
      <a:defRPr lang="sl-SI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4C0F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604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9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095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20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694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963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77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354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43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99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66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67BA-C47F-44B6-975F-E22B7AE72417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703" y="483119"/>
            <a:ext cx="11015120" cy="1235869"/>
          </a:xfrm>
        </p:spPr>
        <p:txBody>
          <a:bodyPr>
            <a:noAutofit/>
          </a:bodyPr>
          <a:lstStyle/>
          <a:p>
            <a:r>
              <a:rPr lang="sl-SI" sz="8000" dirty="0" smtClean="0">
                <a:latin typeface="Comic Sans MS" panose="030F0702030302020204" pitchFamily="66" charset="0"/>
              </a:rPr>
              <a:t>LITER, DECILITER</a:t>
            </a:r>
            <a:endParaRPr lang="sl-SI" sz="80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075" y="2131013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7589520" y="5003074"/>
            <a:ext cx="522514" cy="809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Transparent 1 Liter Glass Bottle, Capacity: 1 Litre, Rs 30 /piec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90" y="2106088"/>
            <a:ext cx="3367855" cy="3367855"/>
          </a:xfrm>
          <a:prstGeom prst="rect">
            <a:avLst/>
          </a:prstGeom>
          <a:noFill/>
          <a:ln w="15875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OZAREC ZA VINO 1 DCL BALON - Merkur.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73" y="3922528"/>
            <a:ext cx="1919771" cy="1535817"/>
          </a:xfrm>
          <a:prstGeom prst="rect">
            <a:avLst/>
          </a:prstGeom>
          <a:noFill/>
          <a:ln w="15875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Skupina 22"/>
          <p:cNvGrpSpPr/>
          <p:nvPr/>
        </p:nvGrpSpPr>
        <p:grpSpPr>
          <a:xfrm>
            <a:off x="3917498" y="5511930"/>
            <a:ext cx="2088745" cy="1077218"/>
            <a:chOff x="1115493" y="3435324"/>
            <a:chExt cx="1307635" cy="1077218"/>
          </a:xfrm>
        </p:grpSpPr>
        <p:sp>
          <p:nvSpPr>
            <p:cNvPr id="24" name="Zaobljeni pravokotnik 23"/>
            <p:cNvSpPr/>
            <p:nvPr/>
          </p:nvSpPr>
          <p:spPr>
            <a:xfrm>
              <a:off x="1550256" y="3461450"/>
              <a:ext cx="480407" cy="7020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" name="Pravokotnik 24"/>
            <p:cNvSpPr/>
            <p:nvPr/>
          </p:nvSpPr>
          <p:spPr>
            <a:xfrm>
              <a:off x="1115493" y="3435324"/>
              <a:ext cx="1307635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sl-SI" sz="44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  <a:p>
              <a:endParaRPr lang="sl-S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7379202" y="5511930"/>
            <a:ext cx="2316109" cy="1077218"/>
            <a:chOff x="1115493" y="3435324"/>
            <a:chExt cx="1315042" cy="1120670"/>
          </a:xfrm>
        </p:grpSpPr>
        <p:sp>
          <p:nvSpPr>
            <p:cNvPr id="27" name="Zaobljeni pravokotnik 26"/>
            <p:cNvSpPr/>
            <p:nvPr/>
          </p:nvSpPr>
          <p:spPr>
            <a:xfrm>
              <a:off x="1550256" y="3461450"/>
              <a:ext cx="480407" cy="7020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8" name="Pravokotnik 27"/>
            <p:cNvSpPr/>
            <p:nvPr/>
          </p:nvSpPr>
          <p:spPr>
            <a:xfrm>
              <a:off x="1115493" y="3435324"/>
              <a:ext cx="1315042" cy="11206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sl-SI" sz="44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dl</a:t>
              </a:r>
            </a:p>
            <a:p>
              <a:endParaRPr lang="sl-S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chilling in a coo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279" y="3337859"/>
            <a:ext cx="2338721" cy="233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03549" y="4204149"/>
            <a:ext cx="6426926" cy="6997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203549" y="247988"/>
            <a:ext cx="3427925" cy="12358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8000" dirty="0" smtClean="0">
                <a:latin typeface="Comic Sans MS" panose="030F0702030302020204" pitchFamily="66" charset="0"/>
              </a:rPr>
              <a:t>LITER</a:t>
            </a:r>
            <a:endParaRPr lang="sl-SI" sz="8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MLEKO ALPSKO 3,5 1L | ExtraL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2" y="1642442"/>
            <a:ext cx="1983426" cy="3947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26" y="1591451"/>
            <a:ext cx="1351387" cy="4232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02" y="456836"/>
            <a:ext cx="1525227" cy="4097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042" y="1132157"/>
            <a:ext cx="1351218" cy="450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46" y="0"/>
            <a:ext cx="1552575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Skupina 8"/>
          <p:cNvGrpSpPr/>
          <p:nvPr/>
        </p:nvGrpSpPr>
        <p:grpSpPr>
          <a:xfrm>
            <a:off x="1917972" y="4768935"/>
            <a:ext cx="10528477" cy="2271885"/>
            <a:chOff x="1917972" y="4768935"/>
            <a:chExt cx="10528477" cy="2271885"/>
          </a:xfrm>
        </p:grpSpPr>
        <p:grpSp>
          <p:nvGrpSpPr>
            <p:cNvPr id="11" name="Skupina 10"/>
            <p:cNvGrpSpPr/>
            <p:nvPr/>
          </p:nvGrpSpPr>
          <p:grpSpPr>
            <a:xfrm>
              <a:off x="1917972" y="5963602"/>
              <a:ext cx="10006149" cy="1077218"/>
              <a:chOff x="1035435" y="3616232"/>
              <a:chExt cx="1307635" cy="1077218"/>
            </a:xfrm>
          </p:grpSpPr>
          <p:sp>
            <p:nvSpPr>
              <p:cNvPr id="12" name="Zaobljeni pravokotnik 11"/>
              <p:cNvSpPr/>
              <p:nvPr/>
            </p:nvSpPr>
            <p:spPr>
              <a:xfrm>
                <a:off x="1237690" y="3664047"/>
                <a:ext cx="920820" cy="70201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" name="Pravokotnik 16"/>
              <p:cNvSpPr/>
              <p:nvPr/>
            </p:nvSpPr>
            <p:spPr>
              <a:xfrm>
                <a:off x="1035435" y="3616232"/>
                <a:ext cx="1307635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4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sl-SI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iter zapišemo krajše 1</a:t>
                </a:r>
                <a:r>
                  <a:rPr lang="sl-SI" sz="4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sl-SI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sl-SI" sz="44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58" name="Picture 10" descr="Bitmoji Imag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87634" y="4768935"/>
              <a:ext cx="2158815" cy="2089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35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03549" y="4204149"/>
            <a:ext cx="6426926" cy="6997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074" name="Picture 2" descr="LONEC METALAC 32 cm, 20 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32" y="1012719"/>
            <a:ext cx="6883233" cy="457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-1598893" y="3481433"/>
            <a:ext cx="10006149" cy="1415772"/>
            <a:chOff x="833429" y="1911533"/>
            <a:chExt cx="1307635" cy="1415772"/>
          </a:xfrm>
        </p:grpSpPr>
        <p:sp>
          <p:nvSpPr>
            <p:cNvPr id="12" name="Zaobljeni pravokotnik 11"/>
            <p:cNvSpPr/>
            <p:nvPr/>
          </p:nvSpPr>
          <p:spPr>
            <a:xfrm>
              <a:off x="1348971" y="2005064"/>
              <a:ext cx="261186" cy="10068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Pravokotnik 16"/>
            <p:cNvSpPr/>
            <p:nvPr/>
          </p:nvSpPr>
          <p:spPr>
            <a:xfrm>
              <a:off x="833429" y="1911533"/>
              <a:ext cx="1307635" cy="141577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6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sl-SI" sz="66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  <a:p>
              <a:endParaRPr lang="sl-S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6452559" y="111737"/>
            <a:ext cx="1441815" cy="2419200"/>
            <a:chOff x="6868230" y="664293"/>
            <a:chExt cx="1441815" cy="2419200"/>
          </a:xfrm>
        </p:grpSpPr>
        <p:pic>
          <p:nvPicPr>
            <p:cNvPr id="15" name="Slika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796" y="664293"/>
              <a:ext cx="792674" cy="2419200"/>
            </a:xfrm>
            <a:prstGeom prst="rect">
              <a:avLst/>
            </a:prstGeom>
          </p:spPr>
        </p:pic>
        <p:grpSp>
          <p:nvGrpSpPr>
            <p:cNvPr id="6" name="Skupina 5"/>
            <p:cNvGrpSpPr/>
            <p:nvPr/>
          </p:nvGrpSpPr>
          <p:grpSpPr>
            <a:xfrm>
              <a:off x="6868230" y="2128350"/>
              <a:ext cx="1441815" cy="892552"/>
              <a:chOff x="2769326" y="4949924"/>
              <a:chExt cx="1441815" cy="892552"/>
            </a:xfrm>
          </p:grpSpPr>
          <p:sp>
            <p:nvSpPr>
              <p:cNvPr id="28" name="Zaobljeni pravokotnik 27"/>
              <p:cNvSpPr/>
              <p:nvPr/>
            </p:nvSpPr>
            <p:spPr>
              <a:xfrm>
                <a:off x="3265714" y="5014833"/>
                <a:ext cx="535577" cy="4715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" name="Pravokotnik 28"/>
              <p:cNvSpPr/>
              <p:nvPr/>
            </p:nvSpPr>
            <p:spPr>
              <a:xfrm>
                <a:off x="2769326" y="4949924"/>
                <a:ext cx="1441815" cy="8925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32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Skupina 29"/>
          <p:cNvGrpSpPr/>
          <p:nvPr/>
        </p:nvGrpSpPr>
        <p:grpSpPr>
          <a:xfrm>
            <a:off x="7355500" y="105062"/>
            <a:ext cx="1441815" cy="2419200"/>
            <a:chOff x="6868230" y="664293"/>
            <a:chExt cx="1441815" cy="2419200"/>
          </a:xfrm>
        </p:grpSpPr>
        <p:pic>
          <p:nvPicPr>
            <p:cNvPr id="31" name="Slika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796" y="664293"/>
              <a:ext cx="792674" cy="2419200"/>
            </a:xfrm>
            <a:prstGeom prst="rect">
              <a:avLst/>
            </a:prstGeom>
          </p:spPr>
        </p:pic>
        <p:grpSp>
          <p:nvGrpSpPr>
            <p:cNvPr id="32" name="Skupina 31"/>
            <p:cNvGrpSpPr/>
            <p:nvPr/>
          </p:nvGrpSpPr>
          <p:grpSpPr>
            <a:xfrm>
              <a:off x="6868230" y="2128350"/>
              <a:ext cx="1441815" cy="892552"/>
              <a:chOff x="2769326" y="4949924"/>
              <a:chExt cx="1441815" cy="892552"/>
            </a:xfrm>
          </p:grpSpPr>
          <p:sp>
            <p:nvSpPr>
              <p:cNvPr id="33" name="Zaobljeni pravokotnik 32"/>
              <p:cNvSpPr/>
              <p:nvPr/>
            </p:nvSpPr>
            <p:spPr>
              <a:xfrm>
                <a:off x="3265714" y="5014833"/>
                <a:ext cx="535577" cy="4715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4" name="Pravokotnik 33"/>
              <p:cNvSpPr/>
              <p:nvPr/>
            </p:nvSpPr>
            <p:spPr>
              <a:xfrm>
                <a:off x="2769326" y="4949924"/>
                <a:ext cx="1441815" cy="8925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32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Skupina 34"/>
          <p:cNvGrpSpPr/>
          <p:nvPr/>
        </p:nvGrpSpPr>
        <p:grpSpPr>
          <a:xfrm>
            <a:off x="9197946" y="90418"/>
            <a:ext cx="1441815" cy="2419200"/>
            <a:chOff x="6868230" y="664293"/>
            <a:chExt cx="1441815" cy="2419200"/>
          </a:xfrm>
        </p:grpSpPr>
        <p:pic>
          <p:nvPicPr>
            <p:cNvPr id="36" name="Slika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796" y="664293"/>
              <a:ext cx="792674" cy="2419200"/>
            </a:xfrm>
            <a:prstGeom prst="rect">
              <a:avLst/>
            </a:prstGeom>
          </p:spPr>
        </p:pic>
        <p:grpSp>
          <p:nvGrpSpPr>
            <p:cNvPr id="37" name="Skupina 36"/>
            <p:cNvGrpSpPr/>
            <p:nvPr/>
          </p:nvGrpSpPr>
          <p:grpSpPr>
            <a:xfrm>
              <a:off x="6868230" y="2128350"/>
              <a:ext cx="1441815" cy="892552"/>
              <a:chOff x="2769326" y="4949924"/>
              <a:chExt cx="1441815" cy="892552"/>
            </a:xfrm>
          </p:grpSpPr>
          <p:sp>
            <p:nvSpPr>
              <p:cNvPr id="38" name="Zaobljeni pravokotnik 37"/>
              <p:cNvSpPr/>
              <p:nvPr/>
            </p:nvSpPr>
            <p:spPr>
              <a:xfrm>
                <a:off x="3265714" y="5014833"/>
                <a:ext cx="535577" cy="4715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" name="Pravokotnik 38"/>
              <p:cNvSpPr/>
              <p:nvPr/>
            </p:nvSpPr>
            <p:spPr>
              <a:xfrm>
                <a:off x="2769326" y="4949924"/>
                <a:ext cx="1441815" cy="8925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32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0" name="Skupina 39"/>
          <p:cNvGrpSpPr/>
          <p:nvPr/>
        </p:nvGrpSpPr>
        <p:grpSpPr>
          <a:xfrm>
            <a:off x="8262752" y="105062"/>
            <a:ext cx="1441815" cy="2419200"/>
            <a:chOff x="6868230" y="664293"/>
            <a:chExt cx="1441815" cy="2419200"/>
          </a:xfrm>
        </p:grpSpPr>
        <p:pic>
          <p:nvPicPr>
            <p:cNvPr id="41" name="Slika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796" y="664293"/>
              <a:ext cx="792674" cy="2419200"/>
            </a:xfrm>
            <a:prstGeom prst="rect">
              <a:avLst/>
            </a:prstGeom>
          </p:spPr>
        </p:pic>
        <p:grpSp>
          <p:nvGrpSpPr>
            <p:cNvPr id="42" name="Skupina 41"/>
            <p:cNvGrpSpPr/>
            <p:nvPr/>
          </p:nvGrpSpPr>
          <p:grpSpPr>
            <a:xfrm>
              <a:off x="6868230" y="2128350"/>
              <a:ext cx="1441815" cy="892552"/>
              <a:chOff x="2769326" y="4949924"/>
              <a:chExt cx="1441815" cy="892552"/>
            </a:xfrm>
          </p:grpSpPr>
          <p:sp>
            <p:nvSpPr>
              <p:cNvPr id="43" name="Zaobljeni pravokotnik 42"/>
              <p:cNvSpPr/>
              <p:nvPr/>
            </p:nvSpPr>
            <p:spPr>
              <a:xfrm>
                <a:off x="3265714" y="5014833"/>
                <a:ext cx="535577" cy="4715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" name="Pravokotnik 43"/>
              <p:cNvSpPr/>
              <p:nvPr/>
            </p:nvSpPr>
            <p:spPr>
              <a:xfrm>
                <a:off x="2769326" y="4949924"/>
                <a:ext cx="1441815" cy="8925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32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Skupina 44"/>
          <p:cNvGrpSpPr/>
          <p:nvPr/>
        </p:nvGrpSpPr>
        <p:grpSpPr>
          <a:xfrm>
            <a:off x="10083721" y="90418"/>
            <a:ext cx="1441815" cy="2419200"/>
            <a:chOff x="6868230" y="664293"/>
            <a:chExt cx="1441815" cy="2419200"/>
          </a:xfrm>
        </p:grpSpPr>
        <p:pic>
          <p:nvPicPr>
            <p:cNvPr id="46" name="Slika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796" y="664293"/>
              <a:ext cx="792674" cy="2419200"/>
            </a:xfrm>
            <a:prstGeom prst="rect">
              <a:avLst/>
            </a:prstGeom>
          </p:spPr>
        </p:pic>
        <p:grpSp>
          <p:nvGrpSpPr>
            <p:cNvPr id="47" name="Skupina 46"/>
            <p:cNvGrpSpPr/>
            <p:nvPr/>
          </p:nvGrpSpPr>
          <p:grpSpPr>
            <a:xfrm>
              <a:off x="6868230" y="2128350"/>
              <a:ext cx="1441815" cy="892552"/>
              <a:chOff x="2769326" y="4949924"/>
              <a:chExt cx="1441815" cy="892552"/>
            </a:xfrm>
          </p:grpSpPr>
          <p:sp>
            <p:nvSpPr>
              <p:cNvPr id="48" name="Zaobljeni pravokotnik 47"/>
              <p:cNvSpPr/>
              <p:nvPr/>
            </p:nvSpPr>
            <p:spPr>
              <a:xfrm>
                <a:off x="3265714" y="5014833"/>
                <a:ext cx="535577" cy="4715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" name="Pravokotnik 48"/>
              <p:cNvSpPr/>
              <p:nvPr/>
            </p:nvSpPr>
            <p:spPr>
              <a:xfrm>
                <a:off x="2769326" y="4949924"/>
                <a:ext cx="1441815" cy="8925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32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Skupina 49"/>
          <p:cNvGrpSpPr/>
          <p:nvPr/>
        </p:nvGrpSpPr>
        <p:grpSpPr>
          <a:xfrm>
            <a:off x="6453196" y="2643174"/>
            <a:ext cx="1441815" cy="2419200"/>
            <a:chOff x="6868230" y="664293"/>
            <a:chExt cx="1441815" cy="2419200"/>
          </a:xfrm>
        </p:grpSpPr>
        <p:pic>
          <p:nvPicPr>
            <p:cNvPr id="51" name="Slika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796" y="664293"/>
              <a:ext cx="792674" cy="2419200"/>
            </a:xfrm>
            <a:prstGeom prst="rect">
              <a:avLst/>
            </a:prstGeom>
          </p:spPr>
        </p:pic>
        <p:grpSp>
          <p:nvGrpSpPr>
            <p:cNvPr id="52" name="Skupina 51"/>
            <p:cNvGrpSpPr/>
            <p:nvPr/>
          </p:nvGrpSpPr>
          <p:grpSpPr>
            <a:xfrm>
              <a:off x="6868230" y="2128350"/>
              <a:ext cx="1441815" cy="892552"/>
              <a:chOff x="2769326" y="4949924"/>
              <a:chExt cx="1441815" cy="892552"/>
            </a:xfrm>
          </p:grpSpPr>
          <p:sp>
            <p:nvSpPr>
              <p:cNvPr id="53" name="Zaobljeni pravokotnik 52"/>
              <p:cNvSpPr/>
              <p:nvPr/>
            </p:nvSpPr>
            <p:spPr>
              <a:xfrm>
                <a:off x="3265714" y="5014833"/>
                <a:ext cx="535577" cy="4715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" name="Pravokotnik 53"/>
              <p:cNvSpPr/>
              <p:nvPr/>
            </p:nvSpPr>
            <p:spPr>
              <a:xfrm>
                <a:off x="2769326" y="4949924"/>
                <a:ext cx="1441815" cy="8925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32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Skupina 54"/>
          <p:cNvGrpSpPr/>
          <p:nvPr/>
        </p:nvGrpSpPr>
        <p:grpSpPr>
          <a:xfrm>
            <a:off x="7375107" y="2643174"/>
            <a:ext cx="1441815" cy="2419200"/>
            <a:chOff x="6868230" y="664293"/>
            <a:chExt cx="1441815" cy="2419200"/>
          </a:xfrm>
        </p:grpSpPr>
        <p:pic>
          <p:nvPicPr>
            <p:cNvPr id="56" name="Slika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796" y="664293"/>
              <a:ext cx="792674" cy="2419200"/>
            </a:xfrm>
            <a:prstGeom prst="rect">
              <a:avLst/>
            </a:prstGeom>
          </p:spPr>
        </p:pic>
        <p:grpSp>
          <p:nvGrpSpPr>
            <p:cNvPr id="57" name="Skupina 56"/>
            <p:cNvGrpSpPr/>
            <p:nvPr/>
          </p:nvGrpSpPr>
          <p:grpSpPr>
            <a:xfrm>
              <a:off x="6868230" y="2128350"/>
              <a:ext cx="1441815" cy="892552"/>
              <a:chOff x="2769326" y="4949924"/>
              <a:chExt cx="1441815" cy="892552"/>
            </a:xfrm>
          </p:grpSpPr>
          <p:sp>
            <p:nvSpPr>
              <p:cNvPr id="58" name="Zaobljeni pravokotnik 57"/>
              <p:cNvSpPr/>
              <p:nvPr/>
            </p:nvSpPr>
            <p:spPr>
              <a:xfrm>
                <a:off x="3265714" y="5014833"/>
                <a:ext cx="535577" cy="4715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" name="Pravokotnik 58"/>
              <p:cNvSpPr/>
              <p:nvPr/>
            </p:nvSpPr>
            <p:spPr>
              <a:xfrm>
                <a:off x="2769326" y="4949924"/>
                <a:ext cx="1441815" cy="8925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32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Skupina 59"/>
          <p:cNvGrpSpPr/>
          <p:nvPr/>
        </p:nvGrpSpPr>
        <p:grpSpPr>
          <a:xfrm>
            <a:off x="8266896" y="2643174"/>
            <a:ext cx="1441815" cy="2419200"/>
            <a:chOff x="6868230" y="664293"/>
            <a:chExt cx="1441815" cy="2419200"/>
          </a:xfrm>
        </p:grpSpPr>
        <p:pic>
          <p:nvPicPr>
            <p:cNvPr id="61" name="Slika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796" y="664293"/>
              <a:ext cx="792674" cy="2419200"/>
            </a:xfrm>
            <a:prstGeom prst="rect">
              <a:avLst/>
            </a:prstGeom>
          </p:spPr>
        </p:pic>
        <p:grpSp>
          <p:nvGrpSpPr>
            <p:cNvPr id="62" name="Skupina 61"/>
            <p:cNvGrpSpPr/>
            <p:nvPr/>
          </p:nvGrpSpPr>
          <p:grpSpPr>
            <a:xfrm>
              <a:off x="6868230" y="2128350"/>
              <a:ext cx="1441815" cy="892552"/>
              <a:chOff x="2769326" y="4949924"/>
              <a:chExt cx="1441815" cy="892552"/>
            </a:xfrm>
          </p:grpSpPr>
          <p:sp>
            <p:nvSpPr>
              <p:cNvPr id="63" name="Zaobljeni pravokotnik 62"/>
              <p:cNvSpPr/>
              <p:nvPr/>
            </p:nvSpPr>
            <p:spPr>
              <a:xfrm>
                <a:off x="3265714" y="5014833"/>
                <a:ext cx="535577" cy="4715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" name="Pravokotnik 63"/>
              <p:cNvSpPr/>
              <p:nvPr/>
            </p:nvSpPr>
            <p:spPr>
              <a:xfrm>
                <a:off x="2769326" y="4949924"/>
                <a:ext cx="1441815" cy="8925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32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5" name="Skupina 64"/>
          <p:cNvGrpSpPr/>
          <p:nvPr/>
        </p:nvGrpSpPr>
        <p:grpSpPr>
          <a:xfrm>
            <a:off x="9220429" y="2618051"/>
            <a:ext cx="1441815" cy="2419200"/>
            <a:chOff x="6868230" y="664293"/>
            <a:chExt cx="1441815" cy="2419200"/>
          </a:xfrm>
        </p:grpSpPr>
        <p:pic>
          <p:nvPicPr>
            <p:cNvPr id="66" name="Slika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796" y="664293"/>
              <a:ext cx="792674" cy="2419200"/>
            </a:xfrm>
            <a:prstGeom prst="rect">
              <a:avLst/>
            </a:prstGeom>
          </p:spPr>
        </p:pic>
        <p:grpSp>
          <p:nvGrpSpPr>
            <p:cNvPr id="67" name="Skupina 66"/>
            <p:cNvGrpSpPr/>
            <p:nvPr/>
          </p:nvGrpSpPr>
          <p:grpSpPr>
            <a:xfrm>
              <a:off x="6868230" y="2128350"/>
              <a:ext cx="1441815" cy="892552"/>
              <a:chOff x="2769326" y="4949924"/>
              <a:chExt cx="1441815" cy="892552"/>
            </a:xfrm>
          </p:grpSpPr>
          <p:sp>
            <p:nvSpPr>
              <p:cNvPr id="68" name="Zaobljeni pravokotnik 67"/>
              <p:cNvSpPr/>
              <p:nvPr/>
            </p:nvSpPr>
            <p:spPr>
              <a:xfrm>
                <a:off x="3265714" y="5014833"/>
                <a:ext cx="535577" cy="4715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" name="Pravokotnik 68"/>
              <p:cNvSpPr/>
              <p:nvPr/>
            </p:nvSpPr>
            <p:spPr>
              <a:xfrm>
                <a:off x="2769326" y="4949924"/>
                <a:ext cx="1441815" cy="8925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32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0" name="Skupina 69"/>
          <p:cNvGrpSpPr/>
          <p:nvPr/>
        </p:nvGrpSpPr>
        <p:grpSpPr>
          <a:xfrm>
            <a:off x="10059067" y="2618051"/>
            <a:ext cx="1441815" cy="2419200"/>
            <a:chOff x="6868230" y="664293"/>
            <a:chExt cx="1441815" cy="2419200"/>
          </a:xfrm>
        </p:grpSpPr>
        <p:pic>
          <p:nvPicPr>
            <p:cNvPr id="71" name="Slika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796" y="664293"/>
              <a:ext cx="792674" cy="2419200"/>
            </a:xfrm>
            <a:prstGeom prst="rect">
              <a:avLst/>
            </a:prstGeom>
          </p:spPr>
        </p:pic>
        <p:grpSp>
          <p:nvGrpSpPr>
            <p:cNvPr id="72" name="Skupina 71"/>
            <p:cNvGrpSpPr/>
            <p:nvPr/>
          </p:nvGrpSpPr>
          <p:grpSpPr>
            <a:xfrm>
              <a:off x="6868230" y="2128350"/>
              <a:ext cx="1441815" cy="892552"/>
              <a:chOff x="2769326" y="4949924"/>
              <a:chExt cx="1441815" cy="892552"/>
            </a:xfrm>
          </p:grpSpPr>
          <p:sp>
            <p:nvSpPr>
              <p:cNvPr id="73" name="Zaobljeni pravokotnik 72"/>
              <p:cNvSpPr/>
              <p:nvPr/>
            </p:nvSpPr>
            <p:spPr>
              <a:xfrm>
                <a:off x="3265714" y="5014833"/>
                <a:ext cx="535577" cy="4715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" name="Pravokotnik 73"/>
              <p:cNvSpPr/>
              <p:nvPr/>
            </p:nvSpPr>
            <p:spPr>
              <a:xfrm>
                <a:off x="2769326" y="4949924"/>
                <a:ext cx="1441815" cy="8925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32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078" name="Picture 6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-150850"/>
            <a:ext cx="2037806" cy="20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104503" y="5975286"/>
            <a:ext cx="6593793" cy="906088"/>
            <a:chOff x="94896" y="5948242"/>
            <a:chExt cx="10950026" cy="906088"/>
          </a:xfrm>
        </p:grpSpPr>
        <p:sp>
          <p:nvSpPr>
            <p:cNvPr id="75" name="Zaobljeni pravokotnik 74"/>
            <p:cNvSpPr/>
            <p:nvPr/>
          </p:nvSpPr>
          <p:spPr>
            <a:xfrm>
              <a:off x="94896" y="5948242"/>
              <a:ext cx="10722661" cy="70201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6" name="Pravokotnik 75"/>
            <p:cNvSpPr/>
            <p:nvPr/>
          </p:nvSpPr>
          <p:spPr>
            <a:xfrm>
              <a:off x="94896" y="6084889"/>
              <a:ext cx="10950026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10 litrsko posodo napolnimo z 10 litri tekočine.</a:t>
              </a:r>
            </a:p>
            <a:p>
              <a:endParaRPr lang="sl-S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7560487" y="5127283"/>
            <a:ext cx="3679820" cy="1929101"/>
            <a:chOff x="7560487" y="5127283"/>
            <a:chExt cx="3679820" cy="1929101"/>
          </a:xfrm>
        </p:grpSpPr>
        <p:grpSp>
          <p:nvGrpSpPr>
            <p:cNvPr id="5" name="Skupina 4"/>
            <p:cNvGrpSpPr/>
            <p:nvPr/>
          </p:nvGrpSpPr>
          <p:grpSpPr>
            <a:xfrm>
              <a:off x="8414701" y="5127283"/>
              <a:ext cx="2825606" cy="1929101"/>
              <a:chOff x="9431167" y="5181286"/>
              <a:chExt cx="2825606" cy="1929101"/>
            </a:xfrm>
          </p:grpSpPr>
          <p:pic>
            <p:nvPicPr>
              <p:cNvPr id="2050" name="Picture 2" descr="Intex otroški bazen 57100, zelen - Več o artiklu | mimovrste=)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1167" y="5181286"/>
                <a:ext cx="2825606" cy="172675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Skupina 2"/>
              <p:cNvGrpSpPr/>
              <p:nvPr/>
            </p:nvGrpSpPr>
            <p:grpSpPr>
              <a:xfrm>
                <a:off x="11281125" y="6244221"/>
                <a:ext cx="910875" cy="866166"/>
                <a:chOff x="8453584" y="6111932"/>
                <a:chExt cx="1060150" cy="794083"/>
              </a:xfrm>
            </p:grpSpPr>
            <p:sp>
              <p:nvSpPr>
                <p:cNvPr id="78" name="Zaobljeni pravokotnik 77"/>
                <p:cNvSpPr/>
                <p:nvPr/>
              </p:nvSpPr>
              <p:spPr>
                <a:xfrm>
                  <a:off x="8620299" y="6111932"/>
                  <a:ext cx="674417" cy="44295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80" name="Pravokotnik 79"/>
                <p:cNvSpPr/>
                <p:nvPr/>
              </p:nvSpPr>
              <p:spPr>
                <a:xfrm>
                  <a:off x="8453584" y="6136574"/>
                  <a:ext cx="1060150" cy="76944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sl-SI" sz="24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25</a:t>
                  </a:r>
                  <a:r>
                    <a:rPr lang="sl-SI" sz="2400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l</a:t>
                  </a:r>
                </a:p>
                <a:p>
                  <a:endParaRPr lang="sl-SI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026" name="Picture 2" descr="Bitmoji 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487" y="5368349"/>
              <a:ext cx="1487168" cy="1487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517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03549" y="4204149"/>
            <a:ext cx="6426926" cy="6997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203549" y="247988"/>
            <a:ext cx="5857617" cy="12358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8000" dirty="0" smtClean="0">
                <a:latin typeface="Comic Sans MS" panose="030F0702030302020204" pitchFamily="66" charset="0"/>
              </a:rPr>
              <a:t>DECILITER</a:t>
            </a:r>
            <a:endParaRPr lang="sl-SI" sz="8000" dirty="0">
              <a:latin typeface="Comic Sans MS" panose="030F0702030302020204" pitchFamily="66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03068" y="4554014"/>
            <a:ext cx="11588932" cy="2460680"/>
            <a:chOff x="603068" y="4554014"/>
            <a:chExt cx="11588932" cy="2460680"/>
          </a:xfrm>
        </p:grpSpPr>
        <p:grpSp>
          <p:nvGrpSpPr>
            <p:cNvPr id="11" name="Skupina 10"/>
            <p:cNvGrpSpPr/>
            <p:nvPr/>
          </p:nvGrpSpPr>
          <p:grpSpPr>
            <a:xfrm>
              <a:off x="603068" y="5937476"/>
              <a:ext cx="10916196" cy="1077218"/>
              <a:chOff x="1035435" y="3616232"/>
              <a:chExt cx="1307635" cy="1077218"/>
            </a:xfrm>
          </p:grpSpPr>
          <p:sp>
            <p:nvSpPr>
              <p:cNvPr id="12" name="Zaobljeni pravokotnik 11"/>
              <p:cNvSpPr/>
              <p:nvPr/>
            </p:nvSpPr>
            <p:spPr>
              <a:xfrm>
                <a:off x="1237690" y="3664047"/>
                <a:ext cx="920820" cy="70201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" name="Pravokotnik 16"/>
              <p:cNvSpPr/>
              <p:nvPr/>
            </p:nvSpPr>
            <p:spPr>
              <a:xfrm>
                <a:off x="1035435" y="3616232"/>
                <a:ext cx="1307635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4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sl-SI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eci</a:t>
                </a:r>
                <a:r>
                  <a:rPr lang="sl-SI" sz="4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sl-SI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iter zapišemo krajše 1</a:t>
                </a:r>
                <a:r>
                  <a:rPr lang="sl-SI" sz="4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r>
                  <a:rPr lang="sl-SI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sl-SI" sz="44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098" name="Picture 2" descr="Bitmoji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6073" y="4554014"/>
              <a:ext cx="2135927" cy="2135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44" y="1917117"/>
            <a:ext cx="1215093" cy="303093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00" y="2252029"/>
            <a:ext cx="1316314" cy="306598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89" y="865922"/>
            <a:ext cx="1379699" cy="354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68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kupina 56"/>
          <p:cNvGrpSpPr/>
          <p:nvPr/>
        </p:nvGrpSpPr>
        <p:grpSpPr>
          <a:xfrm>
            <a:off x="9643696" y="757645"/>
            <a:ext cx="2137345" cy="2728696"/>
            <a:chOff x="9643696" y="757645"/>
            <a:chExt cx="2137345" cy="2728696"/>
          </a:xfrm>
        </p:grpSpPr>
        <p:grpSp>
          <p:nvGrpSpPr>
            <p:cNvPr id="32" name="Skupina 31"/>
            <p:cNvGrpSpPr/>
            <p:nvPr/>
          </p:nvGrpSpPr>
          <p:grpSpPr>
            <a:xfrm>
              <a:off x="11090584" y="2960298"/>
              <a:ext cx="690457" cy="523220"/>
              <a:chOff x="3766192" y="4998179"/>
              <a:chExt cx="825342" cy="554177"/>
            </a:xfrm>
          </p:grpSpPr>
          <p:sp>
            <p:nvSpPr>
              <p:cNvPr id="33" name="Zaobljeni pravokotnik 32"/>
              <p:cNvSpPr/>
              <p:nvPr/>
            </p:nvSpPr>
            <p:spPr>
              <a:xfrm>
                <a:off x="3806779" y="4998179"/>
                <a:ext cx="744167" cy="52127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4" name="Pravokotnik 33"/>
              <p:cNvSpPr/>
              <p:nvPr/>
            </p:nvSpPr>
            <p:spPr>
              <a:xfrm>
                <a:off x="3766192" y="4998179"/>
                <a:ext cx="825342" cy="554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sl-SI" sz="28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sz="28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9" name="Slika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3696" y="757645"/>
              <a:ext cx="1440346" cy="2728696"/>
            </a:xfrm>
            <a:prstGeom prst="rect">
              <a:avLst/>
            </a:prstGeom>
          </p:spPr>
        </p:pic>
      </p:grpSp>
      <p:grpSp>
        <p:nvGrpSpPr>
          <p:cNvPr id="51" name="Skupina 50"/>
          <p:cNvGrpSpPr/>
          <p:nvPr/>
        </p:nvGrpSpPr>
        <p:grpSpPr>
          <a:xfrm>
            <a:off x="580962" y="278403"/>
            <a:ext cx="2615643" cy="4301431"/>
            <a:chOff x="493437" y="134419"/>
            <a:chExt cx="2615643" cy="4301431"/>
          </a:xfrm>
        </p:grpSpPr>
        <p:grpSp>
          <p:nvGrpSpPr>
            <p:cNvPr id="25" name="Skupina 24"/>
            <p:cNvGrpSpPr/>
            <p:nvPr/>
          </p:nvGrpSpPr>
          <p:grpSpPr>
            <a:xfrm>
              <a:off x="2418623" y="3912630"/>
              <a:ext cx="690457" cy="523220"/>
              <a:chOff x="3350806" y="6414021"/>
              <a:chExt cx="825342" cy="554177"/>
            </a:xfrm>
          </p:grpSpPr>
          <p:sp>
            <p:nvSpPr>
              <p:cNvPr id="29" name="Zaobljeni pravokotnik 28"/>
              <p:cNvSpPr/>
              <p:nvPr/>
            </p:nvSpPr>
            <p:spPr>
              <a:xfrm>
                <a:off x="3402157" y="6414021"/>
                <a:ext cx="744167" cy="52127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" name="Pravokotnik 29"/>
              <p:cNvSpPr/>
              <p:nvPr/>
            </p:nvSpPr>
            <p:spPr>
              <a:xfrm>
                <a:off x="3350806" y="6414021"/>
                <a:ext cx="825342" cy="554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sl-SI" sz="28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sz="28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086" name="Picture 14" descr="VALIO LUOMU 2,5DL SMOOTHIE BERRY | Fruit Soups, Juices | Dairy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37" y="134419"/>
              <a:ext cx="1949680" cy="4270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Skupina 55"/>
          <p:cNvGrpSpPr/>
          <p:nvPr/>
        </p:nvGrpSpPr>
        <p:grpSpPr>
          <a:xfrm>
            <a:off x="5335547" y="57553"/>
            <a:ext cx="1695400" cy="2621282"/>
            <a:chOff x="5335547" y="57553"/>
            <a:chExt cx="1695400" cy="2621282"/>
          </a:xfrm>
        </p:grpSpPr>
        <p:grpSp>
          <p:nvGrpSpPr>
            <p:cNvPr id="35" name="Skupina 34"/>
            <p:cNvGrpSpPr/>
            <p:nvPr/>
          </p:nvGrpSpPr>
          <p:grpSpPr>
            <a:xfrm>
              <a:off x="6340490" y="2184842"/>
              <a:ext cx="690457" cy="493993"/>
              <a:chOff x="3632399" y="4677489"/>
              <a:chExt cx="825342" cy="523220"/>
            </a:xfrm>
          </p:grpSpPr>
          <p:sp>
            <p:nvSpPr>
              <p:cNvPr id="36" name="Zaobljeni pravokotnik 35"/>
              <p:cNvSpPr/>
              <p:nvPr/>
            </p:nvSpPr>
            <p:spPr>
              <a:xfrm>
                <a:off x="3648812" y="4677489"/>
                <a:ext cx="792518" cy="5174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" name="Pravokotnik 36"/>
              <p:cNvSpPr/>
              <p:nvPr/>
            </p:nvSpPr>
            <p:spPr>
              <a:xfrm>
                <a:off x="3632399" y="4677489"/>
                <a:ext cx="8253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sl-SI" sz="28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sz="28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0" name="Slika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547" y="57553"/>
              <a:ext cx="998378" cy="2615837"/>
            </a:xfrm>
            <a:prstGeom prst="rect">
              <a:avLst/>
            </a:prstGeom>
          </p:spPr>
        </p:pic>
      </p:grpSp>
      <p:grpSp>
        <p:nvGrpSpPr>
          <p:cNvPr id="53" name="Skupina 52"/>
          <p:cNvGrpSpPr/>
          <p:nvPr/>
        </p:nvGrpSpPr>
        <p:grpSpPr>
          <a:xfrm>
            <a:off x="155020" y="4715687"/>
            <a:ext cx="3627645" cy="1463543"/>
            <a:chOff x="155020" y="4715687"/>
            <a:chExt cx="3627645" cy="1463543"/>
          </a:xfrm>
        </p:grpSpPr>
        <p:pic>
          <p:nvPicPr>
            <p:cNvPr id="24" name="Slika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20" y="4715689"/>
              <a:ext cx="650126" cy="1463541"/>
            </a:xfrm>
            <a:prstGeom prst="rect">
              <a:avLst/>
            </a:prstGeom>
          </p:spPr>
        </p:pic>
        <p:pic>
          <p:nvPicPr>
            <p:cNvPr id="58" name="Slika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479" y="4715689"/>
              <a:ext cx="650126" cy="1463541"/>
            </a:xfrm>
            <a:prstGeom prst="rect">
              <a:avLst/>
            </a:prstGeom>
          </p:spPr>
        </p:pic>
        <p:pic>
          <p:nvPicPr>
            <p:cNvPr id="59" name="Slika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945" y="4715688"/>
              <a:ext cx="650126" cy="1463541"/>
            </a:xfrm>
            <a:prstGeom prst="rect">
              <a:avLst/>
            </a:prstGeom>
          </p:spPr>
        </p:pic>
        <p:pic>
          <p:nvPicPr>
            <p:cNvPr id="60" name="Slika 5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539" y="4715687"/>
              <a:ext cx="650126" cy="1463541"/>
            </a:xfrm>
            <a:prstGeom prst="rect">
              <a:avLst/>
            </a:prstGeom>
          </p:spPr>
        </p:pic>
        <p:pic>
          <p:nvPicPr>
            <p:cNvPr id="61" name="Slika 6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486" y="4715688"/>
              <a:ext cx="650126" cy="1463541"/>
            </a:xfrm>
            <a:prstGeom prst="rect">
              <a:avLst/>
            </a:prstGeom>
          </p:spPr>
        </p:pic>
        <p:grpSp>
          <p:nvGrpSpPr>
            <p:cNvPr id="63" name="Skupina 62"/>
            <p:cNvGrpSpPr/>
            <p:nvPr/>
          </p:nvGrpSpPr>
          <p:grpSpPr>
            <a:xfrm>
              <a:off x="905591" y="4816722"/>
              <a:ext cx="592825" cy="321832"/>
              <a:chOff x="4058180" y="5857396"/>
              <a:chExt cx="592825" cy="321832"/>
            </a:xfrm>
          </p:grpSpPr>
          <p:sp>
            <p:nvSpPr>
              <p:cNvPr id="64" name="Zaobljeni pravokotnik 63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" name="Pravokotnik 64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Skupina 65"/>
            <p:cNvGrpSpPr/>
            <p:nvPr/>
          </p:nvGrpSpPr>
          <p:grpSpPr>
            <a:xfrm>
              <a:off x="158222" y="4816722"/>
              <a:ext cx="592825" cy="321832"/>
              <a:chOff x="4058180" y="5857396"/>
              <a:chExt cx="592825" cy="321832"/>
            </a:xfrm>
          </p:grpSpPr>
          <p:sp>
            <p:nvSpPr>
              <p:cNvPr id="67" name="Zaobljeni pravokotnik 66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8" name="Pravokotnik 67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>
              <a:off x="1699347" y="4839405"/>
              <a:ext cx="592825" cy="321832"/>
              <a:chOff x="4058180" y="5857396"/>
              <a:chExt cx="592825" cy="321832"/>
            </a:xfrm>
          </p:grpSpPr>
          <p:sp>
            <p:nvSpPr>
              <p:cNvPr id="70" name="Zaobljeni pravokotnik 69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" name="Pravokotnik 70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Skupina 71"/>
            <p:cNvGrpSpPr/>
            <p:nvPr/>
          </p:nvGrpSpPr>
          <p:grpSpPr>
            <a:xfrm>
              <a:off x="2400080" y="4816722"/>
              <a:ext cx="592825" cy="321832"/>
              <a:chOff x="4058180" y="5857396"/>
              <a:chExt cx="592825" cy="321832"/>
            </a:xfrm>
          </p:grpSpPr>
          <p:sp>
            <p:nvSpPr>
              <p:cNvPr id="73" name="Zaobljeni pravokotnik 72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" name="Pravokotnik 73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5" name="Skupina 74"/>
            <p:cNvGrpSpPr/>
            <p:nvPr/>
          </p:nvGrpSpPr>
          <p:grpSpPr>
            <a:xfrm>
              <a:off x="3128462" y="4845553"/>
              <a:ext cx="592825" cy="321832"/>
              <a:chOff x="4058180" y="5857396"/>
              <a:chExt cx="592825" cy="321832"/>
            </a:xfrm>
          </p:grpSpPr>
          <p:sp>
            <p:nvSpPr>
              <p:cNvPr id="76" name="Zaobljeni pravokotnik 75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" name="Pravokotnik 76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Skupina 53"/>
          <p:cNvGrpSpPr/>
          <p:nvPr/>
        </p:nvGrpSpPr>
        <p:grpSpPr>
          <a:xfrm>
            <a:off x="5141823" y="2839151"/>
            <a:ext cx="1381154" cy="1463541"/>
            <a:chOff x="5141823" y="2839151"/>
            <a:chExt cx="1381154" cy="1463541"/>
          </a:xfrm>
        </p:grpSpPr>
        <p:pic>
          <p:nvPicPr>
            <p:cNvPr id="79" name="Slika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823" y="2839151"/>
              <a:ext cx="650126" cy="1463541"/>
            </a:xfrm>
            <a:prstGeom prst="rect">
              <a:avLst/>
            </a:prstGeom>
          </p:spPr>
        </p:pic>
        <p:grpSp>
          <p:nvGrpSpPr>
            <p:cNvPr id="84" name="Skupina 83"/>
            <p:cNvGrpSpPr/>
            <p:nvPr/>
          </p:nvGrpSpPr>
          <p:grpSpPr>
            <a:xfrm>
              <a:off x="5173883" y="2950507"/>
              <a:ext cx="592825" cy="321832"/>
              <a:chOff x="4058180" y="5857396"/>
              <a:chExt cx="592825" cy="321832"/>
            </a:xfrm>
          </p:grpSpPr>
          <p:sp>
            <p:nvSpPr>
              <p:cNvPr id="85" name="Zaobljeni pravokotnik 84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" name="Pravokotnik 85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7" name="Slika 8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851" y="2839151"/>
              <a:ext cx="650126" cy="1463541"/>
            </a:xfrm>
            <a:prstGeom prst="rect">
              <a:avLst/>
            </a:prstGeom>
          </p:spPr>
        </p:pic>
        <p:grpSp>
          <p:nvGrpSpPr>
            <p:cNvPr id="89" name="Skupina 88"/>
            <p:cNvGrpSpPr/>
            <p:nvPr/>
          </p:nvGrpSpPr>
          <p:grpSpPr>
            <a:xfrm>
              <a:off x="5887449" y="2919411"/>
              <a:ext cx="592825" cy="321832"/>
              <a:chOff x="4058180" y="5857396"/>
              <a:chExt cx="592825" cy="321832"/>
            </a:xfrm>
          </p:grpSpPr>
          <p:sp>
            <p:nvSpPr>
              <p:cNvPr id="90" name="Zaobljeni pravokotnik 89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1" name="Pravokotnik 90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Skupina 54"/>
          <p:cNvGrpSpPr/>
          <p:nvPr/>
        </p:nvGrpSpPr>
        <p:grpSpPr>
          <a:xfrm>
            <a:off x="9317434" y="3601646"/>
            <a:ext cx="2199706" cy="1471023"/>
            <a:chOff x="9317434" y="3601646"/>
            <a:chExt cx="2199706" cy="1471023"/>
          </a:xfrm>
        </p:grpSpPr>
        <p:pic>
          <p:nvPicPr>
            <p:cNvPr id="88" name="Slika 8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7434" y="3601646"/>
              <a:ext cx="650126" cy="1463541"/>
            </a:xfrm>
            <a:prstGeom prst="rect">
              <a:avLst/>
            </a:prstGeom>
          </p:spPr>
        </p:pic>
        <p:pic>
          <p:nvPicPr>
            <p:cNvPr id="92" name="Slika 9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0903" y="3609128"/>
              <a:ext cx="650126" cy="1463541"/>
            </a:xfrm>
            <a:prstGeom prst="rect">
              <a:avLst/>
            </a:prstGeom>
          </p:spPr>
        </p:pic>
        <p:pic>
          <p:nvPicPr>
            <p:cNvPr id="93" name="Slika 9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14" y="3601647"/>
              <a:ext cx="650126" cy="1463541"/>
            </a:xfrm>
            <a:prstGeom prst="rect">
              <a:avLst/>
            </a:prstGeom>
          </p:spPr>
        </p:pic>
        <p:grpSp>
          <p:nvGrpSpPr>
            <p:cNvPr id="94" name="Skupina 93"/>
            <p:cNvGrpSpPr/>
            <p:nvPr/>
          </p:nvGrpSpPr>
          <p:grpSpPr>
            <a:xfrm>
              <a:off x="10110903" y="3727289"/>
              <a:ext cx="592825" cy="321832"/>
              <a:chOff x="4058180" y="5857396"/>
              <a:chExt cx="592825" cy="321832"/>
            </a:xfrm>
          </p:grpSpPr>
          <p:sp>
            <p:nvSpPr>
              <p:cNvPr id="95" name="Zaobljeni pravokotnik 94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" name="Pravokotnik 95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7" name="Skupina 96"/>
            <p:cNvGrpSpPr/>
            <p:nvPr/>
          </p:nvGrpSpPr>
          <p:grpSpPr>
            <a:xfrm>
              <a:off x="9317434" y="3734782"/>
              <a:ext cx="592825" cy="321832"/>
              <a:chOff x="4058180" y="5857396"/>
              <a:chExt cx="592825" cy="321832"/>
            </a:xfrm>
          </p:grpSpPr>
          <p:sp>
            <p:nvSpPr>
              <p:cNvPr id="98" name="Zaobljeni pravokotnik 97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" name="Pravokotnik 98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Skupina 99"/>
            <p:cNvGrpSpPr/>
            <p:nvPr/>
          </p:nvGrpSpPr>
          <p:grpSpPr>
            <a:xfrm>
              <a:off x="10881770" y="3707461"/>
              <a:ext cx="592825" cy="321832"/>
              <a:chOff x="4058180" y="5857396"/>
              <a:chExt cx="592825" cy="321832"/>
            </a:xfrm>
          </p:grpSpPr>
          <p:sp>
            <p:nvSpPr>
              <p:cNvPr id="101" name="Zaobljeni pravokotnik 100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" name="Pravokotnik 101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5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5695534" y="5898287"/>
            <a:ext cx="5209904" cy="1077218"/>
            <a:chOff x="1035435" y="3616232"/>
            <a:chExt cx="1307635" cy="1077218"/>
          </a:xfrm>
        </p:grpSpPr>
        <p:sp>
          <p:nvSpPr>
            <p:cNvPr id="12" name="Zaobljeni pravokotnik 11"/>
            <p:cNvSpPr/>
            <p:nvPr/>
          </p:nvSpPr>
          <p:spPr>
            <a:xfrm>
              <a:off x="1237690" y="3664047"/>
              <a:ext cx="920820" cy="70201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Pravokotnik 16"/>
            <p:cNvSpPr/>
            <p:nvPr/>
          </p:nvSpPr>
          <p:spPr>
            <a:xfrm>
              <a:off x="1035435" y="3616232"/>
              <a:ext cx="1307635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44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1l = 10dl</a:t>
              </a:r>
            </a:p>
            <a:p>
              <a:endParaRPr lang="sl-S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02" y="104502"/>
            <a:ext cx="2424061" cy="6075043"/>
          </a:xfrm>
          <a:prstGeom prst="rect">
            <a:avLst/>
          </a:prstGeom>
        </p:spPr>
      </p:pic>
      <p:pic>
        <p:nvPicPr>
          <p:cNvPr id="14" name="Picture 6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" y="306776"/>
            <a:ext cx="2037806" cy="20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2782624" y="3696317"/>
            <a:ext cx="1441815" cy="1015663"/>
            <a:chOff x="2602635" y="3696317"/>
            <a:chExt cx="1441815" cy="1015663"/>
          </a:xfrm>
        </p:grpSpPr>
        <p:sp>
          <p:nvSpPr>
            <p:cNvPr id="16" name="Zaobljeni pravokotnik 15"/>
            <p:cNvSpPr/>
            <p:nvPr/>
          </p:nvSpPr>
          <p:spPr>
            <a:xfrm>
              <a:off x="2829196" y="3723533"/>
              <a:ext cx="988695" cy="7163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Pravokotnik 14"/>
            <p:cNvSpPr/>
            <p:nvPr/>
          </p:nvSpPr>
          <p:spPr>
            <a:xfrm>
              <a:off x="2602635" y="3696317"/>
              <a:ext cx="144181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sl-SI" sz="40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  <a:p>
              <a:endParaRPr lang="sl-S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566041" y="1070702"/>
            <a:ext cx="1013985" cy="1876952"/>
            <a:chOff x="5566041" y="1070702"/>
            <a:chExt cx="1013985" cy="1876952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8" name="Skupina 7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19" name="Zaobljeni pravokotnik 18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" name="Pravokotnik 19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Skupina 22"/>
          <p:cNvGrpSpPr/>
          <p:nvPr/>
        </p:nvGrpSpPr>
        <p:grpSpPr>
          <a:xfrm>
            <a:off x="6724663" y="1070702"/>
            <a:ext cx="1013985" cy="1876952"/>
            <a:chOff x="5566041" y="1070702"/>
            <a:chExt cx="1013985" cy="1876952"/>
          </a:xfrm>
        </p:grpSpPr>
        <p:pic>
          <p:nvPicPr>
            <p:cNvPr id="24" name="Slika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25" name="Skupina 24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26" name="Zaobljeni pravokotnik 25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" name="Pravokotnik 26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Skupina 27"/>
          <p:cNvGrpSpPr/>
          <p:nvPr/>
        </p:nvGrpSpPr>
        <p:grpSpPr>
          <a:xfrm>
            <a:off x="10106680" y="1070702"/>
            <a:ext cx="1013985" cy="1876952"/>
            <a:chOff x="5566041" y="1070702"/>
            <a:chExt cx="1013985" cy="1876952"/>
          </a:xfrm>
        </p:grpSpPr>
        <p:pic>
          <p:nvPicPr>
            <p:cNvPr id="29" name="Slika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30" name="Skupina 29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31" name="Zaobljeni pravokotnik 30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" name="Pravokotnik 31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Skupina 32"/>
          <p:cNvGrpSpPr/>
          <p:nvPr/>
        </p:nvGrpSpPr>
        <p:grpSpPr>
          <a:xfrm>
            <a:off x="8944455" y="1070702"/>
            <a:ext cx="1013985" cy="1876952"/>
            <a:chOff x="5566041" y="1070702"/>
            <a:chExt cx="1013985" cy="1876952"/>
          </a:xfrm>
        </p:grpSpPr>
        <p:pic>
          <p:nvPicPr>
            <p:cNvPr id="34" name="Slika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35" name="Skupina 34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36" name="Zaobljeni pravokotnik 35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" name="Pravokotnik 36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Skupina 37"/>
          <p:cNvGrpSpPr/>
          <p:nvPr/>
        </p:nvGrpSpPr>
        <p:grpSpPr>
          <a:xfrm>
            <a:off x="7834559" y="1070702"/>
            <a:ext cx="1013985" cy="1876952"/>
            <a:chOff x="5566041" y="1070702"/>
            <a:chExt cx="1013985" cy="1876952"/>
          </a:xfrm>
        </p:grpSpPr>
        <p:pic>
          <p:nvPicPr>
            <p:cNvPr id="39" name="Slika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40" name="Skupina 39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41" name="Zaobljeni pravokotnik 40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" name="Pravokotnik 41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Skupina 42"/>
          <p:cNvGrpSpPr/>
          <p:nvPr/>
        </p:nvGrpSpPr>
        <p:grpSpPr>
          <a:xfrm>
            <a:off x="7844365" y="3035983"/>
            <a:ext cx="1013985" cy="1876952"/>
            <a:chOff x="5566041" y="1070702"/>
            <a:chExt cx="1013985" cy="1876952"/>
          </a:xfrm>
        </p:grpSpPr>
        <p:pic>
          <p:nvPicPr>
            <p:cNvPr id="44" name="Slika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45" name="Skupina 44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46" name="Zaobljeni pravokotnik 45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" name="Pravokotnik 46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Skupina 47"/>
          <p:cNvGrpSpPr/>
          <p:nvPr/>
        </p:nvGrpSpPr>
        <p:grpSpPr>
          <a:xfrm>
            <a:off x="5550897" y="3035983"/>
            <a:ext cx="1013985" cy="1876952"/>
            <a:chOff x="5566041" y="1070702"/>
            <a:chExt cx="1013985" cy="1876952"/>
          </a:xfrm>
        </p:grpSpPr>
        <p:pic>
          <p:nvPicPr>
            <p:cNvPr id="49" name="Slika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50" name="Skupina 49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51" name="Zaobljeni pravokotnik 50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" name="Pravokotnik 51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3" name="Skupina 52"/>
          <p:cNvGrpSpPr/>
          <p:nvPr/>
        </p:nvGrpSpPr>
        <p:grpSpPr>
          <a:xfrm>
            <a:off x="6724663" y="3049839"/>
            <a:ext cx="1013985" cy="1876952"/>
            <a:chOff x="5566041" y="1070702"/>
            <a:chExt cx="1013985" cy="1876952"/>
          </a:xfrm>
        </p:grpSpPr>
        <p:pic>
          <p:nvPicPr>
            <p:cNvPr id="54" name="Slika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55" name="Skupina 54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56" name="Zaobljeni pravokotnik 55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" name="Pravokotnik 56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8" name="Skupina 57"/>
          <p:cNvGrpSpPr/>
          <p:nvPr/>
        </p:nvGrpSpPr>
        <p:grpSpPr>
          <a:xfrm>
            <a:off x="8964067" y="3035983"/>
            <a:ext cx="1013985" cy="1876952"/>
            <a:chOff x="5566041" y="1070702"/>
            <a:chExt cx="1013985" cy="1876952"/>
          </a:xfrm>
        </p:grpSpPr>
        <p:pic>
          <p:nvPicPr>
            <p:cNvPr id="59" name="Slika 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60" name="Skupina 59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61" name="Zaobljeni pravokotnik 60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" name="Pravokotnik 61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3" name="Skupina 62"/>
          <p:cNvGrpSpPr/>
          <p:nvPr/>
        </p:nvGrpSpPr>
        <p:grpSpPr>
          <a:xfrm>
            <a:off x="10122689" y="3035983"/>
            <a:ext cx="1013985" cy="1876952"/>
            <a:chOff x="5566041" y="1070702"/>
            <a:chExt cx="1013985" cy="1876952"/>
          </a:xfrm>
        </p:grpSpPr>
        <p:pic>
          <p:nvPicPr>
            <p:cNvPr id="64" name="Slika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65" name="Skupina 64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66" name="Zaobljeni pravokotnik 65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7" name="Pravokotnik 66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53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1553817"/>
            <a:ext cx="4119154" cy="4119154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6779624" y="375590"/>
            <a:ext cx="5264331" cy="822375"/>
            <a:chOff x="-431075" y="324190"/>
            <a:chExt cx="5264331" cy="1178039"/>
          </a:xfrm>
        </p:grpSpPr>
        <p:sp>
          <p:nvSpPr>
            <p:cNvPr id="3" name="Zaobljeni pravokotnik 2"/>
            <p:cNvSpPr/>
            <p:nvPr/>
          </p:nvSpPr>
          <p:spPr>
            <a:xfrm>
              <a:off x="-431075" y="391886"/>
              <a:ext cx="5264331" cy="111034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" name="Pravokotnik 3"/>
            <p:cNvSpPr/>
            <p:nvPr/>
          </p:nvSpPr>
          <p:spPr>
            <a:xfrm>
              <a:off x="-320594" y="324190"/>
              <a:ext cx="50433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84</a:t>
              </a:r>
              <a:r>
                <a:rPr lang="sl-SI" sz="54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r>
                <a:rPr lang="sl-SI" sz="54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 </a:t>
              </a:r>
              <a:r>
                <a:rPr lang="sl-SI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- 32</a:t>
              </a:r>
              <a:r>
                <a:rPr lang="sl-SI" sz="54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r>
                <a:rPr lang="sl-SI" sz="54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 </a:t>
              </a:r>
              <a:r>
                <a:rPr lang="sl-SI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= 52</a:t>
              </a:r>
              <a:r>
                <a:rPr lang="sl-SI" sz="54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dl</a:t>
              </a:r>
              <a:endParaRPr lang="sl-SI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597224" y="447975"/>
            <a:ext cx="4084773" cy="869741"/>
            <a:chOff x="156075" y="294852"/>
            <a:chExt cx="4084773" cy="1207377"/>
          </a:xfrm>
        </p:grpSpPr>
        <p:sp>
          <p:nvSpPr>
            <p:cNvPr id="7" name="Zaobljeni pravokotnik 6"/>
            <p:cNvSpPr/>
            <p:nvPr/>
          </p:nvSpPr>
          <p:spPr>
            <a:xfrm>
              <a:off x="156075" y="391886"/>
              <a:ext cx="4084773" cy="111034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Pravokotnik 7"/>
            <p:cNvSpPr/>
            <p:nvPr/>
          </p:nvSpPr>
          <p:spPr>
            <a:xfrm>
              <a:off x="156075" y="294852"/>
              <a:ext cx="408477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24</a:t>
              </a:r>
              <a:r>
                <a:rPr lang="sl-SI" sz="54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 </a:t>
              </a:r>
              <a:r>
                <a:rPr lang="sl-SI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+ 13</a:t>
              </a:r>
              <a:r>
                <a:rPr lang="sl-SI" sz="54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 </a:t>
              </a:r>
              <a:r>
                <a:rPr lang="sl-SI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= 37</a:t>
              </a:r>
              <a:r>
                <a:rPr lang="sl-SI" sz="54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endParaRPr lang="sl-SI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1755949" y="2183088"/>
            <a:ext cx="5246980" cy="873207"/>
            <a:chOff x="-555655" y="340684"/>
            <a:chExt cx="5508238" cy="1255051"/>
          </a:xfrm>
        </p:grpSpPr>
        <p:sp>
          <p:nvSpPr>
            <p:cNvPr id="10" name="Zaobljeni pravokotnik 9"/>
            <p:cNvSpPr/>
            <p:nvPr/>
          </p:nvSpPr>
          <p:spPr>
            <a:xfrm>
              <a:off x="-555655" y="485392"/>
              <a:ext cx="5508238" cy="111034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Pravokotnik 10"/>
            <p:cNvSpPr/>
            <p:nvPr/>
          </p:nvSpPr>
          <p:spPr>
            <a:xfrm>
              <a:off x="-461880" y="340684"/>
              <a:ext cx="5320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26</a:t>
              </a:r>
              <a:r>
                <a:rPr lang="sl-SI" sz="54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r>
                <a:rPr lang="sl-SI" sz="54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 </a:t>
              </a:r>
              <a:r>
                <a:rPr lang="sl-S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+</a:t>
              </a:r>
              <a:r>
                <a:rPr lang="sl-SI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__</a:t>
              </a:r>
              <a:r>
                <a:rPr lang="sl-SI" sz="54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r>
                <a:rPr lang="sl-SI" sz="54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 </a:t>
              </a:r>
              <a:r>
                <a:rPr lang="sl-SI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= 66</a:t>
              </a:r>
              <a:r>
                <a:rPr lang="sl-SI" sz="54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dl</a:t>
              </a:r>
              <a:endParaRPr lang="sl-SI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1591431" y="4006840"/>
            <a:ext cx="4084773" cy="870479"/>
            <a:chOff x="156075" y="275674"/>
            <a:chExt cx="4084773" cy="1226555"/>
          </a:xfrm>
        </p:grpSpPr>
        <p:sp>
          <p:nvSpPr>
            <p:cNvPr id="13" name="Zaobljeni pravokotnik 12"/>
            <p:cNvSpPr/>
            <p:nvPr/>
          </p:nvSpPr>
          <p:spPr>
            <a:xfrm>
              <a:off x="156075" y="391886"/>
              <a:ext cx="4084773" cy="111034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" name="Pravokotnik 13"/>
            <p:cNvSpPr/>
            <p:nvPr/>
          </p:nvSpPr>
          <p:spPr>
            <a:xfrm>
              <a:off x="229011" y="275674"/>
              <a:ext cx="3938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__</a:t>
              </a:r>
              <a:r>
                <a:rPr lang="sl-SI" sz="54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 </a:t>
              </a:r>
              <a:r>
                <a:rPr lang="sl-S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</a:t>
              </a:r>
              <a:r>
                <a:rPr lang="sl-SI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53</a:t>
              </a:r>
              <a:r>
                <a:rPr lang="sl-SI" sz="54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 </a:t>
              </a:r>
              <a:r>
                <a:rPr lang="sl-SI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= 19</a:t>
              </a:r>
              <a:r>
                <a:rPr lang="sl-SI" sz="54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endParaRPr lang="sl-SI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0" y="6028823"/>
            <a:ext cx="12064641" cy="949234"/>
            <a:chOff x="0" y="6028270"/>
            <a:chExt cx="12064641" cy="949234"/>
          </a:xfrm>
        </p:grpSpPr>
        <p:sp>
          <p:nvSpPr>
            <p:cNvPr id="17" name="Zaobljeni pravokotnik 16"/>
            <p:cNvSpPr/>
            <p:nvPr/>
          </p:nvSpPr>
          <p:spPr>
            <a:xfrm>
              <a:off x="237754" y="6028270"/>
              <a:ext cx="11531880" cy="70201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Pravokotnik 14"/>
            <p:cNvSpPr/>
            <p:nvPr/>
          </p:nvSpPr>
          <p:spPr>
            <a:xfrm>
              <a:off x="0" y="6084952"/>
              <a:ext cx="12064641" cy="8925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Pazi na zapis merskih enot tudi pri reševanju besedilnih nalog.</a:t>
              </a:r>
            </a:p>
            <a:p>
              <a:endParaRPr lang="sl-S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2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3717</TotalTime>
  <Words>98</Words>
  <Application>Microsoft Office PowerPoint</Application>
  <PresentationFormat>Širokozaslonsko</PresentationFormat>
  <Paragraphs>50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Officeova tema</vt:lpstr>
      <vt:lpstr>LITER, DECILITER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ORIENTACIJA</dc:title>
  <dc:creator>Mateja</dc:creator>
  <cp:lastModifiedBy>Mateja</cp:lastModifiedBy>
  <cp:revision>105</cp:revision>
  <dcterms:modified xsi:type="dcterms:W3CDTF">2020-04-12T18:10:27Z</dcterms:modified>
</cp:coreProperties>
</file>