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61" r:id="rId5"/>
    <p:sldId id="268" r:id="rId6"/>
    <p:sldId id="267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843"/>
    <a:srgbClr val="FB9B43"/>
    <a:srgbClr val="F1F5A7"/>
    <a:srgbClr val="B2B2B2"/>
    <a:srgbClr val="E2D09E"/>
    <a:srgbClr val="FF0000"/>
    <a:srgbClr val="F3F82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9-5317-450F-B4A1-660131EDE8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559C-5992-4F7C-8FF0-50CBA1B08A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F7F7-7D6D-42BF-ABD1-B125EFEC2C9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5C501-A2C6-4A88-8203-D1DDB986593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B471D-8C21-465F-9C5E-A827E433F68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685FD-8B78-4EEC-BB5F-D634CF275CC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B948-ECC7-42A7-9171-8D35E53943E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D1DF-865D-4179-804B-7B5DAACB63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5E44-A631-497E-B944-8CD62DB786F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4B6DA-B1C8-41B9-94EB-C332AD04FF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0886-E08D-46F3-BC4B-BAD449CA682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472187-0EDB-4E81-95DA-644DB02616F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7" y="3211513"/>
            <a:ext cx="6624736" cy="865187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l-SI" sz="4000" dirty="0" smtClean="0">
                <a:latin typeface="Candara" pitchFamily="34" charset="0"/>
              </a:rPr>
              <a:t>Pisno seštevanje do 1000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9388" y="476250"/>
            <a:ext cx="87772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Matematika 3.r.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4437063"/>
            <a:ext cx="8777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sl-SI" sz="24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Ponovimo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2420938"/>
            <a:ext cx="22320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1.    Dana števila razstavimo na desetice in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827088" y="1412875"/>
            <a:ext cx="1223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835150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40 + 8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490913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4D in 8E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827088" y="1989138"/>
            <a:ext cx="12239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835150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70 + 9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90913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7D in 9E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95288" y="2636838"/>
            <a:ext cx="82819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Dvomestna števila lahko razstavimo na desetice in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enice.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22263" y="2636838"/>
            <a:ext cx="8497887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179388" y="3860800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2.    V številu 72 je na mestu enic je številka___, na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       mestu desetic  pa številka ___.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79388" y="4797425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3.    Katero število boš dobil, če v prejšnjem številu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številke   zamenjajo mesta?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0" y="5733256"/>
            <a:ext cx="87852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4.    Katero največje trimestno število lahko napišeš s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  številkami  5, 7 in 0? 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33" grpId="0" animBg="1"/>
      <p:bldP spid="8235" grpId="0" animBg="1"/>
      <p:bldP spid="8237" grpId="0"/>
      <p:bldP spid="8238" grpId="0"/>
      <p:bldP spid="82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Razmislimo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1.    Katera  števila so to?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graphicFrame>
        <p:nvGraphicFramePr>
          <p:cNvPr id="21607" name="Group 103"/>
          <p:cNvGraphicFramePr>
            <a:graphicFrameLocks noGrp="1"/>
          </p:cNvGraphicFramePr>
          <p:nvPr/>
        </p:nvGraphicFramePr>
        <p:xfrm>
          <a:off x="5867400" y="908050"/>
          <a:ext cx="1752600" cy="4525963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251520" y="2132013"/>
            <a:ext cx="51126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dvomestno število.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251520" y="3284538"/>
            <a:ext cx="42490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Predhodnik števila 460.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251520" y="3860800"/>
            <a:ext cx="417601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Naslednik števila 273.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251520" y="4437063"/>
            <a:ext cx="48967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trimestno število.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251520" y="5013325"/>
            <a:ext cx="532859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število, ki ima 6S in 7E.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251520" y="2708275"/>
            <a:ext cx="475228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število, ki ima 8 S.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251520" y="1557338"/>
            <a:ext cx="45363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Število, ki ima 4S, 7D in 2E.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8" name="Text Box 104"/>
          <p:cNvSpPr txBox="1">
            <a:spLocks noChangeArrowheads="1"/>
          </p:cNvSpPr>
          <p:nvPr/>
        </p:nvSpPr>
        <p:spPr bwMode="auto">
          <a:xfrm>
            <a:off x="5940425" y="15573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4    7     2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9" name="Text Box 105"/>
          <p:cNvSpPr txBox="1">
            <a:spLocks noChangeArrowheads="1"/>
          </p:cNvSpPr>
          <p:nvPr/>
        </p:nvSpPr>
        <p:spPr bwMode="auto">
          <a:xfrm>
            <a:off x="5940425" y="21082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      9     9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5940425" y="26368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8    9    9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1" name="Text Box 107"/>
          <p:cNvSpPr txBox="1">
            <a:spLocks noChangeArrowheads="1"/>
          </p:cNvSpPr>
          <p:nvPr/>
        </p:nvSpPr>
        <p:spPr bwMode="auto">
          <a:xfrm>
            <a:off x="5940425" y="32131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4    5     9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2" name="Text Box 108"/>
          <p:cNvSpPr txBox="1">
            <a:spLocks noChangeArrowheads="1"/>
          </p:cNvSpPr>
          <p:nvPr/>
        </p:nvSpPr>
        <p:spPr bwMode="auto">
          <a:xfrm>
            <a:off x="5940425" y="3789363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2    7     4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3" name="Text Box 109"/>
          <p:cNvSpPr txBox="1">
            <a:spLocks noChangeArrowheads="1"/>
          </p:cNvSpPr>
          <p:nvPr/>
        </p:nvSpPr>
        <p:spPr bwMode="auto">
          <a:xfrm>
            <a:off x="5940425" y="4365625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1    0     0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4" name="Text Box 110"/>
          <p:cNvSpPr txBox="1">
            <a:spLocks noChangeArrowheads="1"/>
          </p:cNvSpPr>
          <p:nvPr/>
        </p:nvSpPr>
        <p:spPr bwMode="auto">
          <a:xfrm>
            <a:off x="5940425" y="491648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6    0     7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0" grpId="0"/>
      <p:bldP spid="21572" grpId="0"/>
      <p:bldP spid="21573" grpId="0"/>
      <p:bldP spid="21574" grpId="0"/>
      <p:bldP spid="21575" grpId="0"/>
      <p:bldP spid="21576" grpId="0"/>
      <p:bldP spid="21577" grpId="0"/>
      <p:bldP spid="21608" grpId="0"/>
      <p:bldP spid="21609" grpId="0"/>
      <p:bldP spid="21610" grpId="0"/>
      <p:bldP spid="21611" grpId="0"/>
      <p:bldP spid="21612" grpId="0"/>
      <p:bldP spid="21613" grpId="0"/>
      <p:bldP spid="21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z="3600" dirty="0" smtClean="0">
                <a:latin typeface="Candara" pitchFamily="34" charset="0"/>
              </a:rPr>
              <a:t>Pisno seštevanje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    3 5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Seštejmo števili 35 in 24.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+2 4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43608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5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Najprej seštejemo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4 enice plus 5 enic je 9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Nato seštejemo desetice.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desetici plus 3 desetice je 5 desetic.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Vsota je 59.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18351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4033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66725" y="5227638"/>
            <a:ext cx="820896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Pisno seštevamo tako, da seštejemo iste desetiške  enote. Začnemo pri enicah.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50825" y="5157788"/>
            <a:ext cx="8497888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4859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0541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D</a:t>
            </a:r>
            <a:endParaRPr lang="sl-SI" b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 animBg="1"/>
      <p:bldP spid="7176" grpId="0"/>
      <p:bldP spid="7177" grpId="0"/>
      <p:bldP spid="7178" grpId="0"/>
      <p:bldP spid="7179" grpId="0"/>
      <p:bldP spid="7180" grpId="0"/>
      <p:bldP spid="7181" grpId="0"/>
      <p:bldP spid="7182" grpId="0" animBg="1"/>
      <p:bldP spid="7182" grpId="1" animBg="1"/>
      <p:bldP spid="7184" grpId="0" animBg="1"/>
      <p:bldP spid="7184" grpId="1" animBg="1"/>
      <p:bldP spid="7185" grpId="0"/>
      <p:bldP spid="7188" grpId="0" animBg="1"/>
      <p:bldP spid="7189" grpId="0" animBg="1"/>
      <p:bldP spid="7190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smtClean="0">
                <a:latin typeface="Candara" pitchFamily="34" charset="0"/>
              </a:rPr>
              <a:t>  </a:t>
            </a:r>
            <a:r>
              <a:rPr lang="sl-SI" sz="4000" smtClean="0">
                <a:latin typeface="Candara" pitchFamily="34" charset="0"/>
              </a:rPr>
              <a:t>  1 4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Kolika je vsota števil 14 in 62 ?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+6 2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5616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6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seštejemo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4 enice je 6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6 desetic plus 1 desetica je 7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 je 59.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176368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140364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38163" y="52990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22263" y="52292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 animBg="1"/>
      <p:bldP spid="14344" grpId="0"/>
      <p:bldP spid="14345" grpId="0"/>
      <p:bldP spid="14346" grpId="0"/>
      <p:bldP spid="14347" grpId="0"/>
      <p:bldP spid="14348" grpId="0"/>
      <p:bldP spid="14349" grpId="0"/>
      <p:bldP spid="14350" grpId="0" animBg="1"/>
      <p:bldP spid="14350" grpId="1" animBg="1"/>
      <p:bldP spid="14351" grpId="0" animBg="1"/>
      <p:bldP spid="14351" grpId="1" animBg="1"/>
      <p:bldP spid="14356" grpId="0" animBg="1"/>
      <p:bldP spid="14357" grpId="0"/>
      <p:bldP spid="143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206057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dirty="0" smtClean="0">
                <a:latin typeface="Candara" pitchFamily="34" charset="0"/>
              </a:rPr>
              <a:t>  </a:t>
            </a:r>
            <a:r>
              <a:rPr lang="sl-SI" sz="4000" dirty="0" smtClean="0">
                <a:latin typeface="Candara" pitchFamily="34" charset="0"/>
              </a:rPr>
              <a:t>5 1  7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dirty="0" smtClean="0">
                <a:latin typeface="Candara" pitchFamily="34" charset="0"/>
              </a:rPr>
              <a:t>1.  Seštejmo trimestni števili 517 in 342.</a:t>
            </a:r>
            <a:endParaRPr lang="sl-SI" sz="3200" dirty="0">
              <a:latin typeface="Candar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528" y="2492375"/>
            <a:ext cx="172752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+3 4 2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971600" y="3212976"/>
            <a:ext cx="57524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5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23850" y="32131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31640" y="3212976"/>
            <a:ext cx="57524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30550" y="17002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132138" y="22034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7 enic je 9 je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132138" y="27082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132138" y="3211513"/>
            <a:ext cx="60118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4 desetice plus  1 desetica je 5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132138" y="4724400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je 859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1691680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125963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89959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132138" y="37163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 koncu seštejemo stotice.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3132138" y="4219575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3 stotice plus 5 stotic je 8 stotic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39552" y="3284984"/>
            <a:ext cx="647253" cy="6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8</a:t>
            </a:r>
            <a:r>
              <a:rPr lang="sl-SI" sz="3600" dirty="0" smtClean="0">
                <a:latin typeface="Candara" pitchFamily="34" charset="0"/>
              </a:rPr>
              <a:t>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538163" y="55149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22263" y="54451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539552" y="1628800"/>
            <a:ext cx="1368425" cy="431800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b="1" smtClean="0">
                <a:latin typeface="Candara" pitchFamily="34" charset="0"/>
              </a:rPr>
              <a:t> S     D    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147637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476375" y="1628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04298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 animBg="1"/>
      <p:bldP spid="13320" grpId="0"/>
      <p:bldP spid="13321" grpId="0"/>
      <p:bldP spid="13322" grpId="0"/>
      <p:bldP spid="13323" grpId="0"/>
      <p:bldP spid="13324" grpId="0"/>
      <p:bldP spid="13325" grpId="0"/>
      <p:bldP spid="13326" grpId="0" animBg="1"/>
      <p:bldP spid="13326" grpId="1" animBg="1"/>
      <p:bldP spid="13327" grpId="0" animBg="1"/>
      <p:bldP spid="13327" grpId="1" animBg="1"/>
      <p:bldP spid="13331" grpId="0" animBg="1"/>
      <p:bldP spid="13331" grpId="1" animBg="1"/>
      <p:bldP spid="13332" grpId="0"/>
      <p:bldP spid="13333" grpId="0"/>
      <p:bldP spid="13334" grpId="0"/>
      <p:bldP spid="13337" grpId="0" animBg="1"/>
      <p:bldP spid="13340" grpId="0"/>
      <p:bldP spid="13341" grpId="0" animBg="1"/>
      <p:bldP spid="13345" grpId="0" animBg="1"/>
      <p:bldP spid="13348" grpId="0" animBg="1"/>
      <p:bldP spid="13350" grpId="0" animBg="1"/>
      <p:bldP spid="133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414</Words>
  <Application>Microsoft Office PowerPoint</Application>
  <PresentationFormat>Diaprojekcija na zaslonu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Stojic</dc:creator>
  <cp:lastModifiedBy>Tadej Ramšak</cp:lastModifiedBy>
  <cp:revision>21</cp:revision>
  <dcterms:created xsi:type="dcterms:W3CDTF">2008-11-15T09:32:39Z</dcterms:created>
  <dcterms:modified xsi:type="dcterms:W3CDTF">2020-05-03T16:30:48Z</dcterms:modified>
</cp:coreProperties>
</file>